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  <p:sldId id="257" r:id="rId6"/>
    <p:sldId id="262" r:id="rId7"/>
    <p:sldId id="264" r:id="rId8"/>
    <p:sldId id="265" r:id="rId9"/>
    <p:sldId id="266" r:id="rId10"/>
    <p:sldId id="263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E3F46-2ACD-49EB-B718-8CCF1FEA8D5A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1752599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Autonomous Helicopter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2438400"/>
          </a:xfrm>
        </p:spPr>
        <p:txBody>
          <a:bodyPr>
            <a:normAutofit fontScale="62500" lnSpcReduction="20000"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</a:t>
            </a:r>
          </a:p>
          <a:p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David Mason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Adam Gould</a:t>
            </a:r>
          </a:p>
          <a:p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Shaquana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Peterson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Edward 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Budimier</a:t>
            </a: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Jens Johnson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8488C4">
                <a:alpha val="76000"/>
              </a:srgb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Disposition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 group member wishing to obtain sole ownership of any items previously co-held by the group will provide adequate compensation for such items.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 remaining unwanted property will be donated to an establishment of our choice.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8000">
              <a:srgbClr val="8488C4">
                <a:alpha val="69000"/>
              </a:srgb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Description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create a helicopter which is capable of autonomous: lift-off, point A to B navigation, obstacle avoidance and landing. All within a given environment without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crashing.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 Approach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Communication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Motivation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Scheduling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Feedback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>
                <a:alpha val="94000"/>
              </a:srgb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Technical Approach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2057400"/>
            <a:ext cx="4038600" cy="3089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Flight Control Management</a:t>
            </a: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 System</a:t>
            </a: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Sensor Feedback System</a:t>
            </a: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Reverse Engineering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Budget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28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8418" y="1600200"/>
            <a:ext cx="786716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Facilities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facilities that will be used for the design will be Broun Hall 307 and 238.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 descr="http://image26.webshots.com/27/2/90/24/2030290240078067332pcpPPx_p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600200"/>
            <a:ext cx="4267200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Realistic Constraints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Money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Expertise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Payload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Environment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Application of Standards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Sustainability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Manufacturability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Health and Safety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 Impact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Political Impact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Applications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Scouting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 Parcel Delivery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Aerial Surveillance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Delivery of Supplies to Troops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Aerial Combat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Remote exploration of all manner of environments previously unreachable. 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pic>
        <p:nvPicPr>
          <p:cNvPr id="2050" name="Picture 2" descr="http://i.telegraph.co.uk/multimedia/archive/01469/helicopter_1469431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1524000"/>
            <a:ext cx="3886200" cy="2438400"/>
          </a:xfrm>
          <a:prstGeom prst="rect">
            <a:avLst/>
          </a:prstGeom>
          <a:noFill/>
        </p:spPr>
      </p:pic>
      <p:pic>
        <p:nvPicPr>
          <p:cNvPr id="2052" name="Picture 4" descr="http://1.bp.blogspot.com/_p5v3MNb1k_w/TGFkOd70OSI/AAAAAAAACGA/yBLdg5l4nYo/s1600/drone+jungle+helicopt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4038600"/>
            <a:ext cx="3886200" cy="2219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168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Autonomous Helicopter</vt:lpstr>
      <vt:lpstr>Project Description</vt:lpstr>
      <vt:lpstr>Management Approach</vt:lpstr>
      <vt:lpstr>Technical Approach</vt:lpstr>
      <vt:lpstr>Budget</vt:lpstr>
      <vt:lpstr>Facilities</vt:lpstr>
      <vt:lpstr>Realistic Constraints</vt:lpstr>
      <vt:lpstr>Application of Standards</vt:lpstr>
      <vt:lpstr>Applications</vt:lpstr>
      <vt:lpstr>Disposition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gouldad</dc:creator>
  <cp:lastModifiedBy>Jens Johnson</cp:lastModifiedBy>
  <cp:revision>71</cp:revision>
  <dcterms:created xsi:type="dcterms:W3CDTF">2011-02-07T19:11:59Z</dcterms:created>
  <dcterms:modified xsi:type="dcterms:W3CDTF">2011-02-09T03:28:09Z</dcterms:modified>
</cp:coreProperties>
</file>